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2" r:id="rId2"/>
    <p:sldId id="256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1304" autoAdjust="0"/>
  </p:normalViewPr>
  <p:slideViewPr>
    <p:cSldViewPr snapToGrid="0" snapToObjects="1"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A4DF0-121A-477C-8B42-BDDD01EB2FC0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03DBC-84A3-458F-8FB0-47171535A8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01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88D37-0A86-43D6-9CB5-6B257E69D682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01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4106E-A8EC-49A7-AE38-5F7C144E15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106E-A8EC-49A7-AE38-5F7C144E154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106E-A8EC-49A7-AE38-5F7C144E154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106E-A8EC-49A7-AE38-5F7C144E154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106E-A8EC-49A7-AE38-5F7C144E154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106E-A8EC-49A7-AE38-5F7C144E154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C731-A665-874A-96EE-9F8F91DBD14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44E8-895B-984B-9F60-92148BDC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C731-A665-874A-96EE-9F8F91DBD14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44E8-895B-984B-9F60-92148BDC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C731-A665-874A-96EE-9F8F91DBD14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44E8-895B-984B-9F60-92148BDC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C731-A665-874A-96EE-9F8F91DBD14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44E8-895B-984B-9F60-92148BDC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C731-A665-874A-96EE-9F8F91DBD14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44E8-895B-984B-9F60-92148BDC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C731-A665-874A-96EE-9F8F91DBD14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44E8-895B-984B-9F60-92148BDC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C731-A665-874A-96EE-9F8F91DBD14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44E8-895B-984B-9F60-92148BDC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C731-A665-874A-96EE-9F8F91DBD14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44E8-895B-984B-9F60-92148BDC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C731-A665-874A-96EE-9F8F91DBD14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44E8-895B-984B-9F60-92148BDC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C731-A665-874A-96EE-9F8F91DBD14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44E8-895B-984B-9F60-92148BDC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C731-A665-874A-96EE-9F8F91DBD14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44E8-895B-984B-9F60-92148BDC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FC731-A665-874A-96EE-9F8F91DBD14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F44E8-895B-984B-9F60-92148BDC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video" Target="file:///E:\AP%20Euro\ap%20euro.mov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AP%20Euro\ap%20euro%20part%20two.mov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Foods and Appetites</a:t>
            </a:r>
            <a:endParaRPr lang="en-US" dirty="0"/>
          </a:p>
        </p:txBody>
      </p:sp>
      <p:pic>
        <p:nvPicPr>
          <p:cNvPr id="9" name="Picture 8" descr="milk1.gif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" y="1210163"/>
            <a:ext cx="7999768" cy="5647837"/>
          </a:xfrm>
          <a:prstGeom prst="rect">
            <a:avLst/>
          </a:prstGeom>
          <a:solidFill>
            <a:schemeClr val="tx1"/>
          </a:solidFill>
          <a:effectLst>
            <a:softEdge rad="1143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Foods and Appetites: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Before the 18</a:t>
            </a:r>
            <a:r>
              <a:rPr lang="en-US" baseline="30000" dirty="0" smtClean="0"/>
              <a:t>th</a:t>
            </a:r>
            <a:r>
              <a:rPr lang="en-US" dirty="0" smtClean="0"/>
              <a:t> century: </a:t>
            </a:r>
          </a:p>
          <a:p>
            <a:pPr lvl="1"/>
            <a:r>
              <a:rPr lang="en-US" dirty="0" smtClean="0"/>
              <a:t>Bread </a:t>
            </a:r>
          </a:p>
          <a:p>
            <a:pPr lvl="1"/>
            <a:r>
              <a:rPr lang="en-US" dirty="0" smtClean="0"/>
              <a:t>Vegetables</a:t>
            </a:r>
          </a:p>
          <a:p>
            <a:pPr lvl="1"/>
            <a:r>
              <a:rPr lang="en-US" dirty="0" smtClean="0"/>
              <a:t>Fruit</a:t>
            </a:r>
          </a:p>
          <a:p>
            <a:pPr lvl="1"/>
            <a:r>
              <a:rPr lang="en-US" dirty="0" smtClean="0"/>
              <a:t>Milk</a:t>
            </a:r>
          </a:p>
          <a:p>
            <a:pPr lvl="1"/>
            <a:r>
              <a:rPr lang="en-US" dirty="0" smtClean="0"/>
              <a:t>Meat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Just price: </a:t>
            </a:r>
            <a:r>
              <a:rPr lang="en-US" dirty="0" smtClean="0"/>
              <a:t>the idea that prices should be fair, protecting both consumer and producer and that they should be imposed by government decree if necessary.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After:</a:t>
            </a:r>
          </a:p>
          <a:p>
            <a:pPr lvl="1"/>
            <a:r>
              <a:rPr lang="en-US" dirty="0" smtClean="0"/>
              <a:t>Corn</a:t>
            </a:r>
          </a:p>
          <a:p>
            <a:pPr lvl="1"/>
            <a:r>
              <a:rPr lang="en-US" dirty="0" smtClean="0"/>
              <a:t>Squash </a:t>
            </a:r>
          </a:p>
          <a:p>
            <a:pPr lvl="1"/>
            <a:r>
              <a:rPr lang="en-US" dirty="0" smtClean="0"/>
              <a:t>Sugar and tea</a:t>
            </a:r>
          </a:p>
          <a:p>
            <a:pPr lvl="1"/>
            <a:r>
              <a:rPr lang="en-US" dirty="0" smtClean="0"/>
              <a:t>Chocolate</a:t>
            </a:r>
          </a:p>
          <a:p>
            <a:pPr lvl="1"/>
            <a:r>
              <a:rPr lang="en-US" dirty="0" smtClean="0"/>
              <a:t>Potato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Depended on social classes</a:t>
            </a:r>
          </a:p>
          <a:p>
            <a:endParaRPr lang="en-US" dirty="0"/>
          </a:p>
        </p:txBody>
      </p:sp>
      <p:pic>
        <p:nvPicPr>
          <p:cNvPr id="6" name="ap euro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162800" y="719138"/>
            <a:ext cx="1524000" cy="69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Foods and Appetites: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Tx/>
              <a:buChar char="-"/>
            </a:pPr>
            <a:r>
              <a:rPr lang="en-US" dirty="0" smtClean="0"/>
              <a:t>Changes due to…</a:t>
            </a:r>
          </a:p>
          <a:p>
            <a:pPr lvl="2">
              <a:buFontTx/>
              <a:buChar char="-"/>
            </a:pPr>
            <a:r>
              <a:rPr lang="en-US" dirty="0" smtClean="0"/>
              <a:t>Growth of market	</a:t>
            </a:r>
          </a:p>
          <a:p>
            <a:pPr lvl="2">
              <a:buFontTx/>
              <a:buChar char="-"/>
            </a:pPr>
            <a:r>
              <a:rPr lang="en-US" dirty="0" smtClean="0"/>
              <a:t>Methods of farming</a:t>
            </a:r>
          </a:p>
          <a:p>
            <a:pPr lvl="2">
              <a:buFontTx/>
              <a:buChar char="-"/>
            </a:pPr>
            <a:r>
              <a:rPr lang="en-US" dirty="0" smtClean="0"/>
              <a:t>Potato</a:t>
            </a:r>
          </a:p>
          <a:p>
            <a:pPr lvl="2">
              <a:buFontTx/>
              <a:buChar char="-"/>
            </a:pPr>
            <a:r>
              <a:rPr lang="en-US" dirty="0" smtClean="0"/>
              <a:t>Sugar and tea</a:t>
            </a:r>
          </a:p>
          <a:p>
            <a:pPr lvl="2">
              <a:buFontTx/>
              <a:buChar char="-"/>
            </a:pPr>
            <a:r>
              <a:rPr lang="en-US" dirty="0" smtClean="0"/>
              <a:t>Exploration of New World 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/>
              <a:t>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6" name="Picture 5" descr="Inbox_potat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2176" y="1417638"/>
            <a:ext cx="3038574" cy="2022475"/>
          </a:xfrm>
          <a:prstGeom prst="rect">
            <a:avLst/>
          </a:prstGeom>
          <a:effectLst>
            <a:softEdge rad="203200"/>
          </a:effectLst>
        </p:spPr>
      </p:pic>
      <p:pic>
        <p:nvPicPr>
          <p:cNvPr id="7" name="Picture 6" descr="history agri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3200" y="3921271"/>
            <a:ext cx="3257550" cy="2204892"/>
          </a:xfrm>
          <a:prstGeom prst="rect">
            <a:avLst/>
          </a:prstGeom>
          <a:effectLst>
            <a:softEdge rad="139700"/>
          </a:effectLst>
        </p:spPr>
      </p:pic>
      <p:pic>
        <p:nvPicPr>
          <p:cNvPr id="8" name="Picture 7" descr="tea-18th-century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9251" y="4234911"/>
            <a:ext cx="3448050" cy="2755291"/>
          </a:xfrm>
          <a:prstGeom prst="rect">
            <a:avLst/>
          </a:prstGeom>
          <a:effectLst>
            <a:softEdge rad="241300"/>
          </a:effectLst>
        </p:spPr>
      </p:pic>
      <p:pic>
        <p:nvPicPr>
          <p:cNvPr id="9" name="ap euro part two.mov">
            <a:hlinkClick r:id="" action="ppaction://media"/>
          </p:cNvPr>
          <p:cNvPicPr/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7620000" y="719138"/>
            <a:ext cx="1524000" cy="69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A Consumer Society: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Consumer revolution: </a:t>
            </a:r>
            <a:r>
              <a:rPr lang="en-US" dirty="0" smtClean="0"/>
              <a:t>the wide ranging growth in consumption and new attitudes toward consumer goods that emerged in the cities of northwestern Europe in the second half of the 18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  <a:p>
            <a:pPr lvl="2"/>
            <a:endParaRPr lang="en-US" dirty="0"/>
          </a:p>
        </p:txBody>
      </p:sp>
      <p:pic>
        <p:nvPicPr>
          <p:cNvPr id="4" name="Picture 3" descr="consumer revolu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4" y="3936206"/>
            <a:ext cx="3857625" cy="2738914"/>
          </a:xfrm>
          <a:prstGeom prst="rect">
            <a:avLst/>
          </a:prstGeom>
          <a:effectLst>
            <a:softEdge rad="1016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a Consumer Society: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Before: </a:t>
            </a:r>
          </a:p>
          <a:p>
            <a:r>
              <a:rPr lang="en-US" dirty="0" smtClean="0"/>
              <a:t>Clothing… </a:t>
            </a:r>
          </a:p>
          <a:p>
            <a:pPr lvl="1"/>
            <a:r>
              <a:rPr lang="en-US" dirty="0" smtClean="0"/>
              <a:t>Men wore bright colors</a:t>
            </a:r>
          </a:p>
          <a:p>
            <a:pPr lvl="1"/>
            <a:r>
              <a:rPr lang="en-US" dirty="0" smtClean="0"/>
              <a:t>Less choices</a:t>
            </a:r>
          </a:p>
          <a:p>
            <a:endParaRPr lang="en-US" dirty="0" smtClean="0"/>
          </a:p>
          <a:p>
            <a:r>
              <a:rPr lang="en-US" dirty="0" smtClean="0"/>
              <a:t>Homes…	</a:t>
            </a:r>
          </a:p>
          <a:p>
            <a:pPr lvl="1"/>
            <a:r>
              <a:rPr lang="en-US" dirty="0" smtClean="0"/>
              <a:t>Crowded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After: </a:t>
            </a:r>
          </a:p>
          <a:p>
            <a:r>
              <a:rPr lang="en-US" dirty="0" smtClean="0"/>
              <a:t>Clothing…</a:t>
            </a:r>
          </a:p>
          <a:p>
            <a:pPr lvl="1"/>
            <a:r>
              <a:rPr lang="en-US" dirty="0" smtClean="0"/>
              <a:t>Females bought more clothes</a:t>
            </a:r>
          </a:p>
          <a:p>
            <a:pPr lvl="1"/>
            <a:r>
              <a:rPr lang="en-US" dirty="0" smtClean="0"/>
              <a:t>Dress apparel</a:t>
            </a:r>
          </a:p>
          <a:p>
            <a:r>
              <a:rPr lang="en-US" dirty="0" smtClean="0"/>
              <a:t>Homes… </a:t>
            </a:r>
          </a:p>
          <a:p>
            <a:pPr lvl="1"/>
            <a:r>
              <a:rPr lang="en-US" dirty="0" smtClean="0"/>
              <a:t>Privacy </a:t>
            </a:r>
          </a:p>
          <a:p>
            <a:pPr lvl="1"/>
            <a:r>
              <a:rPr lang="en-US" dirty="0" smtClean="0"/>
              <a:t>More rooms</a:t>
            </a:r>
          </a:p>
          <a:p>
            <a:pPr lvl="1"/>
            <a:r>
              <a:rPr lang="en-US" dirty="0" smtClean="0"/>
              <a:t>Comfort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 a Consumer Society: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Individuality…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chemeClr val="bg1"/>
                </a:solidFill>
              </a:rPr>
              <a:t>								Bases for future society….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snow flakes.jpg"/>
          <p:cNvPicPr>
            <a:picLocks noChangeAspect="1"/>
          </p:cNvPicPr>
          <p:nvPr/>
        </p:nvPicPr>
        <p:blipFill>
          <a:blip r:embed="rId3">
            <a:alphaModFix amt="36000"/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233067" y="2270125"/>
            <a:ext cx="4511454" cy="4127500"/>
          </a:xfrm>
          <a:prstGeom prst="rect">
            <a:avLst/>
          </a:prstGeom>
          <a:solidFill>
            <a:schemeClr val="bg2">
              <a:alpha val="38000"/>
            </a:schemeClr>
          </a:solidFill>
          <a:effectLst>
            <a:softEdge rad="4064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196</TotalTime>
  <Words>154</Words>
  <Application>Microsoft Office PowerPoint</Application>
  <PresentationFormat>On-screen Show (4:3)</PresentationFormat>
  <Paragraphs>59</Paragraphs>
  <Slides>6</Slides>
  <Notes>5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New Foods and Appetites</vt:lpstr>
      <vt:lpstr>New Foods and Appetites: </vt:lpstr>
      <vt:lpstr>New Foods and Appetites:</vt:lpstr>
      <vt:lpstr>Towards A Consumer Society:</vt:lpstr>
      <vt:lpstr>Towards a Consumer Society:</vt:lpstr>
      <vt:lpstr>Toward a Consumer Society: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Foods and Appetites:</dc:title>
  <dc:creator>Rachel Krajewski</dc:creator>
  <cp:lastModifiedBy>susan</cp:lastModifiedBy>
  <cp:revision>14</cp:revision>
  <dcterms:created xsi:type="dcterms:W3CDTF">2012-12-12T01:42:16Z</dcterms:created>
  <dcterms:modified xsi:type="dcterms:W3CDTF">2012-12-12T04:02:17Z</dcterms:modified>
</cp:coreProperties>
</file>